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62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deel van de tekst samenvatten.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76000" y="1336642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‘woordwebben’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334711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281779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4" name="Tekstvak 12"/>
          <p:cNvSpPr txBox="1"/>
          <p:nvPr/>
        </p:nvSpPr>
        <p:spPr>
          <a:xfrm>
            <a:off x="326398" y="1340053"/>
            <a:ext cx="546989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178 en 179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Verhaalkaart invullen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uitwisselen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326398" y="771563"/>
            <a:ext cx="573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aatje,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 en groep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75" y="2401382"/>
            <a:ext cx="1515293" cy="13064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1" y="1669174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276000" y="76517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248" y="17894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01078" y="90805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schrijfopdracht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185 t/m 193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4548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265712"/>
            <a:ext cx="491660" cy="466765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5515607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Vijf woorden bedenken (tegenstellingen)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726" y="2622934"/>
            <a:ext cx="3184758" cy="20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weet wat tegenstellingen zijn en kan ze zelf bedenken.</a:t>
            </a: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30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395654" y="1044320"/>
            <a:ext cx="582439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Luisteren/meelezen: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194 t/m 207 (uit)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Bedenk meer tegenstellingen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95654" y="58364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75485" y="4368479"/>
            <a:ext cx="2714824" cy="21753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22" y="282557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395654" y="4483614"/>
            <a:ext cx="582439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		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</p:txBody>
      </p:sp>
      <p:sp>
        <p:nvSpPr>
          <p:cNvPr id="13" name="Tekstvak 16"/>
          <p:cNvSpPr txBox="1"/>
          <p:nvPr/>
        </p:nvSpPr>
        <p:spPr>
          <a:xfrm>
            <a:off x="6783526" y="58364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98" y="5599956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395654" y="4045079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783526" y="1044320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861" y="158379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058994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exemplaar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wrak(hout)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stroming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kajuit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ruit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reling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evenwicht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balie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frame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akker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inslag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metaal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16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354" y="2895329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4" y="1449388"/>
            <a:ext cx="525706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onderdelen van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verhaalkaart goed door.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149 t/m 154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aanwijzingen.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31226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153 en 154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 invullen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uitwisselen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Samenvatten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4" y="908050"/>
            <a:ext cx="578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509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Samenvatten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2" y="2093776"/>
            <a:ext cx="1459684" cy="13005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63" y="378252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543" y="1729089"/>
            <a:ext cx="1661747" cy="1087024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04435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18" y="2522879"/>
            <a:ext cx="3680130" cy="24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deel van de tekst samenvatten.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onderdelen van de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verhaalkaart goed door.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68" y="3141404"/>
            <a:ext cx="2608773" cy="232435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268" y="431285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82326" y="1451694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‘woordwebben’)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82326" y="92177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0988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847" y="4153531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91741" y="1443881"/>
            <a:ext cx="55245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165 en 166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uitwisselen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91741" y="921778"/>
            <a:ext cx="5684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maatje, team en groep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69" y="20093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deel van de tekst samenvatten.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onderdelen van de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verhaalkaart goed door.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aanwijzingen.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18 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3925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2474</TotalTime>
  <Words>980</Words>
  <Application>Microsoft Office PowerPoint</Application>
  <PresentationFormat>Widescreen</PresentationFormat>
  <Paragraphs>272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178</cp:revision>
  <dcterms:created xsi:type="dcterms:W3CDTF">2017-07-26T14:05:48Z</dcterms:created>
  <dcterms:modified xsi:type="dcterms:W3CDTF">2022-08-03T12:47:56Z</dcterms:modified>
</cp:coreProperties>
</file>